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648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33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2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1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82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2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3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3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765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0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3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6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83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21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2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5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0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6CF750-599E-4BDE-BD8B-29F5C8F138C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5F167C-FD6A-4FD3-A60C-C5FE7F07E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ушкин для презентации (100 фото) • Klike.net">
            <a:extLst>
              <a:ext uri="{FF2B5EF4-FFF2-40B4-BE49-F238E27FC236}">
                <a16:creationId xmlns:a16="http://schemas.microsoft.com/office/drawing/2014/main" id="{3D32A3C2-138F-4A65-B449-BD537533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12420599" cy="73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B82948-5512-4B66-B337-3C8251157B0E}"/>
              </a:ext>
            </a:extLst>
          </p:cNvPr>
          <p:cNvSpPr txBox="1"/>
          <p:nvPr/>
        </p:nvSpPr>
        <p:spPr>
          <a:xfrm>
            <a:off x="4905829" y="175260"/>
            <a:ext cx="6966857" cy="672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Русистики приглашает на открытый урок, посвящённый Единому дню русского языка и Дню рождения А.С. Пушкина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ru-RU" sz="1000" b="1" kern="0" dirty="0">
              <a:solidFill>
                <a:srgbClr val="212529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/>
            <a:r>
              <a:rPr lang="ru-RU" sz="2800" b="1" i="1" kern="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«Беседа о выдающихся </a:t>
            </a:r>
          </a:p>
          <a:p>
            <a:pPr marL="457200" algn="ctr"/>
            <a:r>
              <a:rPr lang="ru-RU" sz="2800" b="1" i="1" kern="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русских поэтах XX века»!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10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Встречаемся, чтобы вместе погрузиться в мир русской поэзии XX века. Вас ждут: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 о стажировке студенток нашего факультета в Нижегородском государственном университете.</a:t>
            </a:r>
            <a:endParaRPr lang="ru-RU" sz="16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новым ассистентом Кафедры русистики.</a:t>
            </a:r>
            <a:endParaRPr lang="ru-RU" sz="16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Аналитическое чтение стихов русских поэтов XX века.</a:t>
            </a:r>
            <a:endParaRPr lang="ru-RU" sz="16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и время: </a:t>
            </a:r>
            <a:r>
              <a:rPr lang="ru-RU" sz="2000" b="1" u="sng" kern="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Четверг, 5 июня</a:t>
            </a:r>
            <a:endParaRPr lang="ru-RU" sz="2000" b="1" u="sng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Место: Философский факультет Пале</a:t>
            </a:r>
            <a:endParaRPr lang="ru-RU" sz="1800" b="1" kern="0" dirty="0">
              <a:solidFill>
                <a:srgbClr val="212529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kern="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Ждём всех желающих!</a:t>
            </a:r>
            <a:endParaRPr lang="ru-RU" sz="2400" i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0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88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Segoe UI</vt:lpstr>
      <vt:lpstr>Symbol</vt:lpstr>
      <vt:lpstr>Натуральные материалы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tyapilia74@gmail.com</dc:creator>
  <cp:lastModifiedBy>tyapilia74@gmail.com</cp:lastModifiedBy>
  <cp:revision>3</cp:revision>
  <dcterms:created xsi:type="dcterms:W3CDTF">2025-06-03T19:27:02Z</dcterms:created>
  <dcterms:modified xsi:type="dcterms:W3CDTF">2025-06-03T19:37:03Z</dcterms:modified>
</cp:coreProperties>
</file>