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833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82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117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782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82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753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9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276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580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63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386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0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783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521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62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795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70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6CF750-599E-4BDE-BD8B-29F5C8F138CC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5F167C-FD6A-4FD3-A60C-C5FE7F07E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0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ушкин для презентации (100 фото) • Klike.net">
            <a:extLst>
              <a:ext uri="{FF2B5EF4-FFF2-40B4-BE49-F238E27FC236}">
                <a16:creationId xmlns:a16="http://schemas.microsoft.com/office/drawing/2014/main" xmlns="" id="{3D32A3C2-138F-4A65-B449-BD537533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12420599" cy="73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B82948-5512-4B66-B337-3C8251157B0E}"/>
              </a:ext>
            </a:extLst>
          </p:cNvPr>
          <p:cNvSpPr txBox="1"/>
          <p:nvPr/>
        </p:nvSpPr>
        <p:spPr>
          <a:xfrm>
            <a:off x="4905829" y="175260"/>
            <a:ext cx="6966857" cy="638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четвртак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5.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јуна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Катедра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за русистику позвала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је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све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заинтересоване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на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отворени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час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посвећен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Дану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руског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језика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рођењу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А.С. Пушкина.</a:t>
            </a:r>
            <a:endParaRPr lang="ru-RU" sz="2000" b="1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Тема сусрета: „Разговор о истакнутим руским </a:t>
            </a:r>
            <a:r>
              <a:rPr lang="ru-RU" sz="2000" b="1" i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lang="sr-Cyrl-BA" sz="2000" b="1" i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ј</a:t>
            </a:r>
            <a:r>
              <a:rPr lang="ru-RU" sz="2000" b="1" i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есницима 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20. века”.</a:t>
            </a:r>
            <a:endParaRPr lang="ru-RU" sz="2000" b="1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Госте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је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очекивао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богат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програм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2000" b="1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Искуства студената Катедре за русистику </a:t>
            </a:r>
            <a:r>
              <a:rPr lang="ru-RU" sz="2000" b="1" i="1" kern="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</a:t>
            </a:r>
            <a:r>
              <a:rPr lang="ru-RU" sz="2000" b="1" i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стажирања 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2000" b="1" i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Нижњеновгородском 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државном универзитету (јесен 2024. године).</a:t>
            </a:r>
            <a:endParaRPr lang="ru-RU" sz="2000" b="1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Упознавање са новим </a:t>
            </a:r>
            <a:r>
              <a:rPr lang="ru-RU" sz="2000" b="1" i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асистентом на 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Катедри за русистику.</a:t>
            </a:r>
            <a:endParaRPr lang="ru-RU" sz="2000" b="1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Аналитичко читање и дискусија о стиховима руских </a:t>
            </a:r>
            <a:r>
              <a:rPr lang="ru-RU" sz="2000" b="1" i="1" kern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пјесника 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20. века.</a:t>
            </a:r>
            <a:endParaRPr lang="ru-RU" sz="2000" b="1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Часу су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присуствовали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студенти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свих </a:t>
            </a:r>
            <a:r>
              <a:rPr lang="ru-RU" sz="2000" b="1" i="1" ker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година </a:t>
            </a:r>
            <a:r>
              <a:rPr lang="ru-RU" sz="2000" b="1" i="1" kern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смјера 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„Руски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језик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књижевност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међународни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политички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односи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”,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професори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филолошких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катедри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дипломци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факултета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као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гости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заинтересовани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за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руски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језик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</a:t>
            </a:r>
            <a:r>
              <a:rPr lang="ru-RU" sz="2000" b="1" i="1" kern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културу</a:t>
            </a:r>
            <a:r>
              <a:rPr lang="ru-RU" sz="2000" b="1" i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000" b="1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00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120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Натуральные материалы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tyapilia74@gmail.com</dc:creator>
  <cp:lastModifiedBy>PC</cp:lastModifiedBy>
  <cp:revision>7</cp:revision>
  <dcterms:created xsi:type="dcterms:W3CDTF">2025-06-03T19:27:02Z</dcterms:created>
  <dcterms:modified xsi:type="dcterms:W3CDTF">2025-06-06T07:10:01Z</dcterms:modified>
</cp:coreProperties>
</file>